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الرابعة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97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 English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19373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the more enlightened attitude of the Society for Pure English, as distinguished from most purist efforts in the past, it is impossible not to see the influence of a great work that came into being in the latter half of the nineteenth century.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Those of Johnson and Richardson, even in their later revisions, were sadly incomplete 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D58119-60C3-4ECB-A9CB-F6C25C682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65" y="1134222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1857 at a meeting of the Philological Society in London a committee was appointed to collect words not in the dictionaries.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committee consisted of Herbert Coleridge, Dean Trench (the head) and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F.J.Furnivall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most important outcome of the committee’s activity was a paper read to the Society by Dean Trench, “On Some Deficiencies in Our English Dictionaries.”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January 1858 it passed resolutions calling for a new dictionary.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Hundreds of readers not only from England but all over the world began to send in material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This was the nucleus out of which the future dictionary grew.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Meanwhile James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A.H.Murray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a Scottish schoolmaster with philological tastes, had been approached by certain publishers to edit a dictionary to rival those of Webster and Worcester.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1879 a formal agreement was entered into with the Oxford University Press whereby this important publishing house was to finance and publish the society’s dictionary 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It was along journey end with three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volum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dictionary. All details are clarified in pages 58-60.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270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</vt:lpstr>
      <vt:lpstr>PowerPoint Presentation</vt:lpstr>
      <vt:lpstr>Oxford English Dictionary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6</cp:revision>
  <dcterms:created xsi:type="dcterms:W3CDTF">2020-03-18T12:46:15Z</dcterms:created>
  <dcterms:modified xsi:type="dcterms:W3CDTF">2020-03-18T20:57:51Z</dcterms:modified>
</cp:coreProperties>
</file>